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8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543" y="734616"/>
            <a:ext cx="7696914" cy="2674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000"/>
              </a:lnSpc>
              <a:buNone/>
            </a:pPr>
            <a:r>
              <a:rPr lang="en-US" sz="540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Calculator using HTML, CSS, and JavaScript</a:t>
            </a:r>
            <a:endParaRPr lang="en-US" sz="5400" b="1" dirty="0"/>
          </a:p>
        </p:txBody>
      </p:sp>
      <p:sp>
        <p:nvSpPr>
          <p:cNvPr id="4" name="Text 1"/>
          <p:cNvSpPr/>
          <p:nvPr/>
        </p:nvSpPr>
        <p:spPr>
          <a:xfrm>
            <a:off x="723543" y="3457039"/>
            <a:ext cx="7696914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is a simple calculator app that utilizes basic HTML for structure, CSS for styling, and JavaScript to handle user interaction and calculations.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8793" y="4612719"/>
            <a:ext cx="76969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3543" y="5175885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Made By : Lakshay Jain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23543" y="5672971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Roll No. : 2200290120095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23543" y="6170057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Branch : CS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23543" y="6667143"/>
            <a:ext cx="769691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 : 5B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23543" y="7164229"/>
            <a:ext cx="769691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Introduction to the Calculator App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app provides a user interface for performing basic mathematical operations.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It's designed for intuitive use, with clear buttons and a straightforward layout.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is built with accessibility in mind, allowing users to easily navigate and interact with the app.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Key Features and Capabilities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Basic Operations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Subtraction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77709"/>
            <a:ext cx="3163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Operations</a:t>
            </a:r>
            <a:endParaRPr lang="en-US" sz="2200" b="1" dirty="0"/>
          </a:p>
        </p:txBody>
      </p:sp>
      <p:sp>
        <p:nvSpPr>
          <p:cNvPr id="9" name="Text 7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Percentage Calculation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Square Root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and Delete Functions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Error Handling</a:t>
            </a:r>
            <a:endParaRPr lang="en-US" sz="2200" b="1" dirty="0"/>
          </a:p>
        </p:txBody>
      </p:sp>
      <p:sp>
        <p:nvSpPr>
          <p:cNvPr id="13" name="Text 11"/>
          <p:cNvSpPr/>
          <p:nvPr/>
        </p:nvSpPr>
        <p:spPr>
          <a:xfrm>
            <a:off x="9872067" y="41588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handles invalid inputs and potential errors gracefully.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21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Supported Operations and Calculations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2709863"/>
            <a:ext cx="75564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1748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86119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86119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36780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5115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0181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1618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Subtraction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*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Multiplication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31876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Division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96907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%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611278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Percentage Calculation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1410" y="66193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8224" y="67631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√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624" y="676310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Square Root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Design Considerations and UI Elements</a:t>
            </a:r>
            <a:endParaRPr lang="en-US" sz="4450" b="1" dirty="0"/>
          </a:p>
        </p:txBody>
      </p:sp>
      <p:sp>
        <p:nvSpPr>
          <p:cNvPr id="5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074313"/>
            <a:ext cx="29972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Layout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interface is organized for easy navigation and interaction.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Clarity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Clear button labels, a well-defined display, and a clean visual aesthetic enhance usability.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adapts to different screen sizes, ensuring a consistent experience across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12911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Code Structure and Implementation</a:t>
            </a:r>
            <a:endParaRPr lang="en-US" sz="3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 Structure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HTML defines the layout, buttons, and display of the calculator.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CSS Styling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CSS provides the visual appearance of the calculator, including colors, fonts, and button styles.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JavaScript Logic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 handles user inputs, performs calculations, and updates the display.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Conclusion and Future Enhancements</a:t>
            </a:r>
            <a:endParaRPr lang="en-US" sz="44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calculator app provides basic mathematical functionality and has the potential for expansion.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enhancements include additional operations, scientific functions, and memory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7B8FF"/>
                </a:solidFill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appreciate your time and interest in my calculator app presentation.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328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Lakshay Jain</cp:lastModifiedBy>
  <cp:revision>2</cp:revision>
  <dcterms:created xsi:type="dcterms:W3CDTF">2024-10-26T16:02:18Z</dcterms:created>
  <dcterms:modified xsi:type="dcterms:W3CDTF">2024-10-26T16:09:51Z</dcterms:modified>
</cp:coreProperties>
</file>